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6DA-361B-4648-9C82-479992C91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A99-7994-47FF-8C88-3A104B5F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1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6DA-361B-4648-9C82-479992C91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A99-7994-47FF-8C88-3A104B5F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6DA-361B-4648-9C82-479992C91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A99-7994-47FF-8C88-3A104B5F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6DA-361B-4648-9C82-479992C91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A99-7994-47FF-8C88-3A104B5F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2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6DA-361B-4648-9C82-479992C91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A99-7994-47FF-8C88-3A104B5F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6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6DA-361B-4648-9C82-479992C91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A99-7994-47FF-8C88-3A104B5F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9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6DA-361B-4648-9C82-479992C91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A99-7994-47FF-8C88-3A104B5F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6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6DA-361B-4648-9C82-479992C91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A99-7994-47FF-8C88-3A104B5F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6DA-361B-4648-9C82-479992C91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A99-7994-47FF-8C88-3A104B5F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2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6DA-361B-4648-9C82-479992C91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A99-7994-47FF-8C88-3A104B5F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6DA-361B-4648-9C82-479992C91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A99-7994-47FF-8C88-3A104B5F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7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76DA-361B-4648-9C82-479992C91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9A99-7994-47FF-8C88-3A104B5F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9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D55EDF9D-3529-4EE1-A406-7F866E468AEC}"/>
              </a:ext>
            </a:extLst>
          </p:cNvPr>
          <p:cNvSpPr txBox="1">
            <a:spLocks/>
          </p:cNvSpPr>
          <p:nvPr/>
        </p:nvSpPr>
        <p:spPr>
          <a:xfrm>
            <a:off x="2166937" y="2372733"/>
            <a:ext cx="6962775" cy="971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EA4209"/>
                </a:solidFill>
                <a:latin typeface="Franklin Gothic Medium" panose="020B0603020102020204" pitchFamily="34" charset="0"/>
              </a:rPr>
              <a:t>Presentation</a:t>
            </a:r>
            <a:endParaRPr lang="th-TH" sz="7200" dirty="0">
              <a:solidFill>
                <a:srgbClr val="EA4209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id="{3D3FD541-618F-471B-9B04-9BF3EF5F9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617" y="3295796"/>
            <a:ext cx="5324475" cy="132603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339966"/>
                </a:solidFill>
                <a:latin typeface="Franklin Gothic Medium" panose="020B0603020102020204" pitchFamily="34" charset="0"/>
              </a:rPr>
              <a:t>Template</a:t>
            </a:r>
            <a:endParaRPr lang="th-TH" sz="2800" dirty="0">
              <a:solidFill>
                <a:srgbClr val="3399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235E0DC-1896-4EAC-A982-D3A71A62AE2E}"/>
              </a:ext>
            </a:extLst>
          </p:cNvPr>
          <p:cNvSpPr txBox="1"/>
          <p:nvPr/>
        </p:nvSpPr>
        <p:spPr>
          <a:xfrm>
            <a:off x="352144" y="4621834"/>
            <a:ext cx="486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TEXT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HEADLINE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Graphic for presentation</a:t>
            </a:r>
            <a:endParaRPr lang="th-TH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4FA990F3-39E8-43D3-9622-D88B9DDEDCAA}"/>
              </a:ext>
            </a:extLst>
          </p:cNvPr>
          <p:cNvSpPr/>
          <p:nvPr/>
        </p:nvSpPr>
        <p:spPr>
          <a:xfrm>
            <a:off x="352144" y="60227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5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4B9CD961-4B29-4849-96F6-3AB318B6FF8D}"/>
              </a:ext>
            </a:extLst>
          </p:cNvPr>
          <p:cNvSpPr txBox="1">
            <a:spLocks/>
          </p:cNvSpPr>
          <p:nvPr/>
        </p:nvSpPr>
        <p:spPr>
          <a:xfrm>
            <a:off x="2791273" y="290457"/>
            <a:ext cx="5705475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E5B00"/>
              </a:buClr>
            </a:pPr>
            <a:r>
              <a:rPr lang="en-US" dirty="0"/>
              <a:t>  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TEXT  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 E A D L I N E</a:t>
            </a:r>
            <a:endParaRPr lang="th-TH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แผนผังลําดับงาน: กระบวนการ 7">
            <a:extLst>
              <a:ext uri="{FF2B5EF4-FFF2-40B4-BE49-F238E27FC236}">
                <a16:creationId xmlns:a16="http://schemas.microsoft.com/office/drawing/2014/main" id="{B9BDF3AC-C1FB-4F3C-ABF5-7E2C700D96FC}"/>
              </a:ext>
            </a:extLst>
          </p:cNvPr>
          <p:cNvSpPr/>
          <p:nvPr/>
        </p:nvSpPr>
        <p:spPr>
          <a:xfrm>
            <a:off x="2992205" y="476833"/>
            <a:ext cx="238169" cy="467034"/>
          </a:xfrm>
          <a:prstGeom prst="flowChartProcess">
            <a:avLst/>
          </a:prstGeom>
          <a:solidFill>
            <a:srgbClr val="F27217"/>
          </a:solidFill>
          <a:ln>
            <a:solidFill>
              <a:srgbClr val="F27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8">
            <a:extLst>
              <a:ext uri="{FF2B5EF4-FFF2-40B4-BE49-F238E27FC236}">
                <a16:creationId xmlns:a16="http://schemas.microsoft.com/office/drawing/2014/main" id="{75F49528-3497-48CD-A083-57FE11196D1E}"/>
              </a:ext>
            </a:extLst>
          </p:cNvPr>
          <p:cNvSpPr/>
          <p:nvPr/>
        </p:nvSpPr>
        <p:spPr>
          <a:xfrm>
            <a:off x="402345" y="1572245"/>
            <a:ext cx="3747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E5B00"/>
                </a:solidFill>
              </a:rPr>
              <a:t>Graphic for presentation</a:t>
            </a:r>
            <a:endParaRPr lang="th-TH" dirty="0">
              <a:solidFill>
                <a:srgbClr val="FE5B00"/>
              </a:solidFill>
            </a:endParaRPr>
          </a:p>
        </p:txBody>
      </p:sp>
      <p:sp>
        <p:nvSpPr>
          <p:cNvPr id="7" name="กล่องข้อความ 9">
            <a:extLst>
              <a:ext uri="{FF2B5EF4-FFF2-40B4-BE49-F238E27FC236}">
                <a16:creationId xmlns:a16="http://schemas.microsoft.com/office/drawing/2014/main" id="{0A9A7C65-FD46-417B-AD4E-99758F498BBD}"/>
              </a:ext>
            </a:extLst>
          </p:cNvPr>
          <p:cNvSpPr txBox="1"/>
          <p:nvPr/>
        </p:nvSpPr>
        <p:spPr>
          <a:xfrm>
            <a:off x="402345" y="2095465"/>
            <a:ext cx="435253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presentation</a:t>
            </a:r>
            <a:endParaRPr lang="th-TH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presentation</a:t>
            </a:r>
            <a:endParaRPr lang="th-TH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14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2400" dirty="0"/>
          </a:p>
        </p:txBody>
      </p:sp>
      <p:sp>
        <p:nvSpPr>
          <p:cNvPr id="8" name="กล่องข้อความ 9">
            <a:extLst>
              <a:ext uri="{FF2B5EF4-FFF2-40B4-BE49-F238E27FC236}">
                <a16:creationId xmlns:a16="http://schemas.microsoft.com/office/drawing/2014/main" id="{0A9A7C65-FD46-417B-AD4E-99758F498BBD}"/>
              </a:ext>
            </a:extLst>
          </p:cNvPr>
          <p:cNvSpPr txBox="1"/>
          <p:nvPr/>
        </p:nvSpPr>
        <p:spPr>
          <a:xfrm>
            <a:off x="5189497" y="2095465"/>
            <a:ext cx="435253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presentation</a:t>
            </a:r>
            <a:endParaRPr lang="th-TH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presentation</a:t>
            </a:r>
            <a:endParaRPr lang="th-TH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14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68268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52" y="5766099"/>
            <a:ext cx="892884" cy="215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B5676B0-0080-4E70-9BF7-566AB983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936" y="2434084"/>
            <a:ext cx="6096000" cy="1144588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C000"/>
                </a:solidFill>
                <a:latin typeface="Franklin Gothic Medium" panose="020B0603020102020204" pitchFamily="34" charset="0"/>
              </a:rPr>
              <a:t> THANK  YOU</a:t>
            </a:r>
            <a:endParaRPr lang="th-TH" sz="8000" dirty="0">
              <a:solidFill>
                <a:srgbClr val="FFC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2EDDB768-67F8-4680-9E09-3D3706AE0302}"/>
              </a:ext>
            </a:extLst>
          </p:cNvPr>
          <p:cNvSpPr txBox="1">
            <a:spLocks/>
          </p:cNvSpPr>
          <p:nvPr/>
        </p:nvSpPr>
        <p:spPr>
          <a:xfrm>
            <a:off x="3026055" y="3755056"/>
            <a:ext cx="5324475" cy="846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	  Template</a:t>
            </a:r>
            <a:endParaRPr lang="th-TH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FFCB55E-C7E1-4C57-A07D-689625371AA0}"/>
              </a:ext>
            </a:extLst>
          </p:cNvPr>
          <p:cNvSpPr txBox="1"/>
          <p:nvPr/>
        </p:nvSpPr>
        <p:spPr>
          <a:xfrm>
            <a:off x="419176" y="5450649"/>
            <a:ext cx="4867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TEXT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HEADLINE</a:t>
            </a:r>
            <a:endParaRPr lang="th-TH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Graphic for presentation</a:t>
            </a:r>
            <a:endParaRPr lang="th-TH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61B4611C-576F-4D5D-B35D-07E4276835AB}"/>
              </a:ext>
            </a:extLst>
          </p:cNvPr>
          <p:cNvSpPr/>
          <p:nvPr/>
        </p:nvSpPr>
        <p:spPr>
          <a:xfrm>
            <a:off x="419176" y="626789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9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196</Words>
  <Application>Microsoft Office PowerPoint</Application>
  <PresentationFormat>Widescreen</PresentationFormat>
  <Paragraphs>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Angsana New</vt:lpstr>
      <vt:lpstr>Arial</vt:lpstr>
      <vt:lpstr>Calibri</vt:lpstr>
      <vt:lpstr>Calibri Light</vt:lpstr>
      <vt:lpstr>Cordia New</vt:lpstr>
      <vt:lpstr>Franklin Gothic Medium</vt:lpstr>
      <vt:lpstr>Office Theme</vt:lpstr>
      <vt:lpstr>PowerPoint Presentation</vt:lpstr>
      <vt:lpstr>PowerPoint Presentation</vt:lpstr>
      <vt:lpstr> 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Janny</dc:creator>
  <cp:lastModifiedBy>Janny</cp:lastModifiedBy>
  <cp:revision>1</cp:revision>
  <dcterms:created xsi:type="dcterms:W3CDTF">2020-02-19T08:44:43Z</dcterms:created>
  <dcterms:modified xsi:type="dcterms:W3CDTF">2020-02-19T08:45:59Z</dcterms:modified>
</cp:coreProperties>
</file>